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7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3" r:id="rId18"/>
    <p:sldId id="275" r:id="rId19"/>
    <p:sldId id="274" r:id="rId20"/>
    <p:sldId id="276" r:id="rId21"/>
    <p:sldId id="277" r:id="rId22"/>
    <p:sldId id="278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81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6" r:id="rId45"/>
    <p:sldId id="26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3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09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5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6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01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6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1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78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10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5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16753-EE58-49BB-AAA0-890F1C15E5EA}" type="datetimeFigureOut">
              <a:rPr lang="ko-KR" altLang="en-US" smtClean="0"/>
              <a:t>2022. 3. 9.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2707B-AF9A-41FD-A75B-0FC81FBE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7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ilejsu82/learn-shooting-game" TargetMode="External"/><Relationship Id="rId2" Type="http://schemas.openxmlformats.org/officeDocument/2006/relationships/hyperlink" Target="https://www.youtube.com/watch?v=ETYzjbnLixY&amp;list=PLO-mt5Iu5TeYtWvM9eN-xnwRbyUAMWd3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setstore.unity.com/?q=%EC%A2%85%EC%8A%A4%ED%81%AC%EB%A1%A4%202D%20%EC%8A%88%ED%8C%85&amp;orderBy=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3344" y="3105834"/>
            <a:ext cx="394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SpaceShooter2D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83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52" y="880011"/>
            <a:ext cx="4369695" cy="509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1" y="1476102"/>
            <a:ext cx="460121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1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51" y="2785973"/>
            <a:ext cx="213389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9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893" y="2738341"/>
            <a:ext cx="2248214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671127"/>
            <a:ext cx="7706801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716091"/>
            <a:ext cx="8888065" cy="4658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6571" y="5726571"/>
            <a:ext cx="11536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Vector3 nextPos = </a:t>
            </a:r>
            <a:r>
              <a:rPr lang="en-US" altLang="ko-KR" sz="1600" b="1">
                <a:solidFill>
                  <a:srgbClr val="0000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new</a:t>
            </a:r>
            <a:r>
              <a:rPr lang="en-US" altLang="ko-KR" sz="16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Vector3(h, v, 0).normalized * </a:t>
            </a:r>
            <a:r>
              <a:rPr lang="en-US" altLang="ko-KR" sz="1600" b="1">
                <a:solidFill>
                  <a:srgbClr val="0000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this</a:t>
            </a:r>
            <a:r>
              <a:rPr lang="en-US" altLang="ko-KR" sz="16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.speed * Time.deltaTime;</a:t>
            </a:r>
            <a:endParaRPr lang="ko-KR" altLang="en-US" sz="1600" b="1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55" y="3038420"/>
            <a:ext cx="3324689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5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37" y="677635"/>
            <a:ext cx="3106925" cy="56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17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89A61-FF89-4345-8127-C4313BAC63C8}"/>
              </a:ext>
            </a:extLst>
          </p:cNvPr>
          <p:cNvSpPr txBox="1"/>
          <p:nvPr/>
        </p:nvSpPr>
        <p:spPr>
          <a:xfrm>
            <a:off x="5138230" y="3105834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경계 설정</a:t>
            </a:r>
          </a:p>
        </p:txBody>
      </p:sp>
    </p:spTree>
    <p:extLst>
      <p:ext uri="{BB962C8B-B14F-4D97-AF65-F5344CB8AC3E}">
        <p14:creationId xmlns:p14="http://schemas.microsoft.com/office/powerpoint/2010/main" val="2734955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09493D-4416-8440-8170-A862ED37B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469900"/>
            <a:ext cx="33909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06" y="910063"/>
            <a:ext cx="6768188" cy="50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7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FE6022-C881-B24E-B132-5A89D1A2A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60" y="4481565"/>
            <a:ext cx="2071609" cy="20539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49687D-4D3F-FE44-8A15-848EA4C7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32" y="1539871"/>
            <a:ext cx="2887794" cy="499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E4DC3-6EEF-5348-AE1E-C1836CE2BA22}"/>
              </a:ext>
            </a:extLst>
          </p:cNvPr>
          <p:cNvSpPr txBox="1"/>
          <p:nvPr/>
        </p:nvSpPr>
        <p:spPr>
          <a:xfrm>
            <a:off x="3125036" y="515744"/>
            <a:ext cx="559358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BoxCollider2D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컴포넌트를 부착 하고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size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조절합니다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Is Trigger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체크 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75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DF2E25-CC63-B142-8F08-AEE5F81FA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13" y="3976356"/>
            <a:ext cx="2552700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03C60D-2644-7F44-89AA-A2138C0A7C72}"/>
              </a:ext>
            </a:extLst>
          </p:cNvPr>
          <p:cNvSpPr txBox="1"/>
          <p:nvPr/>
        </p:nvSpPr>
        <p:spPr>
          <a:xfrm>
            <a:off x="1564194" y="521924"/>
            <a:ext cx="906361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빈 오브젝트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(Border)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만들고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자식으로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개의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빈오브젝트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(Top, Bottom, Left, Right)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생성합니다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Top, Bottom, Left, Right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오브젝트에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BoxCollider2D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컴포넌트를 부착 하고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size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 위치를 설정합니다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9C1D02-BB54-2B41-89A6-23C931164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21" y="1911320"/>
            <a:ext cx="5207499" cy="46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FA4DFB-B0A3-F24A-B1F5-6C0D56649C07}"/>
              </a:ext>
            </a:extLst>
          </p:cNvPr>
          <p:cNvSpPr txBox="1"/>
          <p:nvPr/>
        </p:nvSpPr>
        <p:spPr>
          <a:xfrm>
            <a:off x="1564194" y="515744"/>
            <a:ext cx="906361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Border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태그를 추가 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Top, Bottom, Right, Left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Tag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Border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설정 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F6E12-9EEE-9F45-B328-AA6A5EA5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95" y="2152650"/>
            <a:ext cx="3454400" cy="255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988A7D-D6A3-5A44-9851-322711886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94" y="2152650"/>
            <a:ext cx="3454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698A4C-35F8-194C-B8B6-1E414FF2E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43" y="487079"/>
            <a:ext cx="8614114" cy="58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13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23238B-21A1-CB4A-AE14-0C1AC85C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508000"/>
            <a:ext cx="82169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6002A9-39D8-CA41-9E01-34ACF0B68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368300"/>
            <a:ext cx="76962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2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F38F4E-D105-D944-8BB0-0D4BF2878A74}"/>
              </a:ext>
            </a:extLst>
          </p:cNvPr>
          <p:cNvSpPr txBox="1"/>
          <p:nvPr/>
        </p:nvSpPr>
        <p:spPr>
          <a:xfrm>
            <a:off x="1564193" y="515744"/>
            <a:ext cx="9063612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실행 후 결과를 확인 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키보드를 이용해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움직이고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좌우상하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Border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넘어 가지 않는지 확인합니다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9BBEA-8860-E64A-88A2-A17961A6C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70" y="1713155"/>
            <a:ext cx="2439859" cy="43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4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F1F29A-EB3E-D74B-8548-636BCC610D10}"/>
              </a:ext>
            </a:extLst>
          </p:cNvPr>
          <p:cNvSpPr txBox="1"/>
          <p:nvPr/>
        </p:nvSpPr>
        <p:spPr>
          <a:xfrm>
            <a:off x="1564193" y="515744"/>
            <a:ext cx="9063612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Center0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~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Center4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스프라이트를 선택해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에게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드레그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드롭 합니다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E50C8-24A5-6340-9C6C-9E3E405FD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59" y="1216705"/>
            <a:ext cx="3769482" cy="53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2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86A98A-8D49-684B-8A01-061A02D32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0" y="2368550"/>
            <a:ext cx="4216400" cy="212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39127-2A2B-B647-9830-7F4CC71E0F8F}"/>
              </a:ext>
            </a:extLst>
          </p:cNvPr>
          <p:cNvSpPr txBox="1"/>
          <p:nvPr/>
        </p:nvSpPr>
        <p:spPr>
          <a:xfrm>
            <a:off x="1564193" y="1681353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Animations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폴더를 생성 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502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CD6B9E-D096-3843-9DCE-98736F49B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6" y="1461626"/>
            <a:ext cx="6553688" cy="4557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8A217-F292-2B4C-8FE9-2F0EBFAC33D6}"/>
              </a:ext>
            </a:extLst>
          </p:cNvPr>
          <p:cNvSpPr txBox="1"/>
          <p:nvPr/>
        </p:nvSpPr>
        <p:spPr>
          <a:xfrm>
            <a:off x="1564193" y="897581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Idle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이름으로 저장합니다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42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90" y="599680"/>
            <a:ext cx="6049219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7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706C4D-9EBD-824C-BF5A-2EB83B7D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97" y="5593234"/>
            <a:ext cx="2857500" cy="901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429C6E-8D42-474B-8B76-6786BE38E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05" y="1606829"/>
            <a:ext cx="2857500" cy="4888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91F04-843A-814E-BEDB-3CD57AF54A76}"/>
              </a:ext>
            </a:extLst>
          </p:cNvPr>
          <p:cNvSpPr txBox="1"/>
          <p:nvPr/>
        </p:nvSpPr>
        <p:spPr>
          <a:xfrm>
            <a:off x="1564193" y="363066"/>
            <a:ext cx="906361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Animator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컴포넌트가 부착되었습니다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Idle 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애니메이션 클립이 생성되었습니다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애니메이션 컨트롤러가 생성되었습니다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905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6605B-ED9B-1D45-91CF-D19C60112833}"/>
              </a:ext>
            </a:extLst>
          </p:cNvPr>
          <p:cNvSpPr txBox="1"/>
          <p:nvPr/>
        </p:nvSpPr>
        <p:spPr>
          <a:xfrm>
            <a:off x="1564193" y="363066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Idle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애니메이션을 확인 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DA144C-0A30-744B-8318-16608E3E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37" y="844060"/>
            <a:ext cx="4744925" cy="57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89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F3E41-46D8-924E-98A9-EEB4C0014ED5}"/>
              </a:ext>
            </a:extLst>
          </p:cNvPr>
          <p:cNvSpPr txBox="1"/>
          <p:nvPr/>
        </p:nvSpPr>
        <p:spPr>
          <a:xfrm>
            <a:off x="1564193" y="1880367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동일한 방법으로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Left, Right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 만들어 줍니다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77C6E3-0AA5-D048-9ED6-A462B53C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50" y="2508250"/>
            <a:ext cx="29591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6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A3378E-3938-DA41-A3DA-352429616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96" y="1534069"/>
            <a:ext cx="7944408" cy="472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BBB95-2BA8-9743-8A2B-2631CC8783D7}"/>
              </a:ext>
            </a:extLst>
          </p:cNvPr>
          <p:cNvSpPr txBox="1"/>
          <p:nvPr/>
        </p:nvSpPr>
        <p:spPr>
          <a:xfrm>
            <a:off x="1564193" y="666750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Player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애니메이션 컨트롤러를 열어 줍니다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071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B173AC-466E-BB4D-89F9-012C49DFC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568450"/>
            <a:ext cx="5257800" cy="372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38CD5-7511-AE4E-9427-A2DA79A4F7C2}"/>
              </a:ext>
            </a:extLst>
          </p:cNvPr>
          <p:cNvSpPr txBox="1"/>
          <p:nvPr/>
        </p:nvSpPr>
        <p:spPr>
          <a:xfrm>
            <a:off x="1564193" y="666750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다음과 같이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Transition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연결합니다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222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92750-F323-514F-BA5A-07D1DF173F2C}"/>
              </a:ext>
            </a:extLst>
          </p:cNvPr>
          <p:cNvSpPr txBox="1"/>
          <p:nvPr/>
        </p:nvSpPr>
        <p:spPr>
          <a:xfrm>
            <a:off x="1564194" y="1551005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매개변수는 </a:t>
            </a:r>
            <a:r>
              <a:rPr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Input.GetAxisRaw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값을 사용합니다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99144-61BA-B24B-BFBA-1CA532F5E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448937"/>
            <a:ext cx="2679700" cy="212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9BF3D9-D454-824C-8D1D-1D0F49C80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75" y="2836287"/>
            <a:ext cx="2222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62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7F620C-E457-2946-820F-22212CC29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68" y="844060"/>
            <a:ext cx="2942411" cy="56321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9C6DCE-22B7-A64A-B075-E4A77647D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68" y="1901160"/>
            <a:ext cx="52197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81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FE642B-281D-AF4A-9CDA-0A5521DA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60889"/>
            <a:ext cx="4991100" cy="347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F203CF-159F-3C40-9110-508ABD6E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12" y="582804"/>
            <a:ext cx="3055234" cy="5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2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ED8EB0-B88A-8E40-93A0-9A052CD6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9" y="1844247"/>
            <a:ext cx="4618892" cy="3351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02E851-0B09-814A-BDAD-14B540FE5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37" y="527538"/>
            <a:ext cx="2943109" cy="58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79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5CD5FA-DFD8-7648-896D-DFD5C0745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" y="1774790"/>
            <a:ext cx="5194300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A9B6B9-3602-5E41-AE55-C36670859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81" y="291402"/>
            <a:ext cx="3310777" cy="62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550" y="2009577"/>
            <a:ext cx="3038899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96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69629E-4E26-B645-A09F-B05C674B4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87" y="1709196"/>
            <a:ext cx="4978400" cy="347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0D11B-17F7-614D-8228-448D071F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15" y="602902"/>
            <a:ext cx="3029069" cy="58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7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F901C4-C192-AB41-AF6E-DF641165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53" y="406958"/>
            <a:ext cx="3139784" cy="6044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DEEB25-323E-4F43-BA67-A63B005B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8" y="1638300"/>
            <a:ext cx="4978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98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0592F1-1FE6-5D4A-86A2-30EB8AF3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1784350"/>
            <a:ext cx="5613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15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B76A15-8387-314B-8AFE-BB7906148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95300"/>
            <a:ext cx="9321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2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7C8A2A-4D9F-D948-92F8-173F6E441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12" y="2307072"/>
            <a:ext cx="2552700" cy="2565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71DE16-DCAF-C646-9482-1A19D5BF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89" y="753625"/>
            <a:ext cx="3173567" cy="5672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3A3A30-1FD2-1241-A81A-C814CEB70B62}"/>
              </a:ext>
            </a:extLst>
          </p:cNvPr>
          <p:cNvSpPr txBox="1"/>
          <p:nvPr/>
        </p:nvSpPr>
        <p:spPr>
          <a:xfrm>
            <a:off x="1564194" y="243182"/>
            <a:ext cx="906361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배경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텍스쳐를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씬에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가져다 놓고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실행후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결과를 확인 합니다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320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7456" y="599399"/>
            <a:ext cx="86922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고도 M" panose="02000503000000020004" pitchFamily="2" charset="-127"/>
                <a:ea typeface="고도 M" panose="02000503000000020004" pitchFamily="2" charset="-127"/>
                <a:hlinkClick r:id="rId2"/>
              </a:rPr>
              <a:t>https://www.youtube.com/watch?v=ETYzjbnLixY&amp;list=PLO-mt5Iu5TeYtWvM9eN-xnwRbyUAMWd3b</a:t>
            </a:r>
            <a:endParaRPr lang="ko-KR" altLang="en-US" sz="110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7456" y="861009"/>
            <a:ext cx="36487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>
                <a:latin typeface="고도 M" panose="02000503000000020004" pitchFamily="2" charset="-127"/>
                <a:ea typeface="고도 M" panose="02000503000000020004" pitchFamily="2" charset="-127"/>
                <a:hlinkClick r:id="rId3"/>
              </a:rPr>
              <a:t>https://github.com/smilejsu82/learn-shooting-game</a:t>
            </a:r>
            <a:endParaRPr lang="ko-KR" altLang="en-US" sz="110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456" y="1122619"/>
            <a:ext cx="115579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고도 M" panose="02000503000000020004" pitchFamily="2" charset="-127"/>
                <a:ea typeface="고도 M" panose="02000503000000020004" pitchFamily="2" charset="-127"/>
                <a:hlinkClick r:id="rId4"/>
              </a:rPr>
              <a:t>https://assetstore.unity.com/?q=%EC%A2%85%EC%8A%A4%ED%81%AC%EB%A1%A4%202D%20%EC%8A%88%ED%8C%85&amp;orderBy=1</a:t>
            </a:r>
            <a:endParaRPr lang="ko-KR" altLang="en-US" sz="110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40" y="1790471"/>
            <a:ext cx="282932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9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1633287"/>
            <a:ext cx="5734850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9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561575"/>
            <a:ext cx="1021222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023602"/>
            <a:ext cx="9392961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742575"/>
            <a:ext cx="7640116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7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254</Words>
  <Application>Microsoft Macintosh PowerPoint</Application>
  <PresentationFormat>와이드스크린</PresentationFormat>
  <Paragraphs>28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고도 M</vt:lpstr>
      <vt:lpstr>나눔고딕코딩</vt:lpstr>
      <vt:lpstr>나눔스퀘어라운드 ExtraBold</vt:lpstr>
      <vt:lpstr>맑은 고딕</vt:lpstr>
      <vt:lpstr>Nanum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TJ_502</dc:creator>
  <cp:lastModifiedBy>smilejsu</cp:lastModifiedBy>
  <cp:revision>51</cp:revision>
  <dcterms:created xsi:type="dcterms:W3CDTF">2022-03-08T09:43:48Z</dcterms:created>
  <dcterms:modified xsi:type="dcterms:W3CDTF">2022-03-09T14:21:24Z</dcterms:modified>
</cp:coreProperties>
</file>